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sldIdLst>
    <p:sldId id="259" r:id="rId2"/>
    <p:sldId id="256" r:id="rId3"/>
    <p:sldId id="258" r:id="rId4"/>
    <p:sldId id="261" r:id="rId5"/>
    <p:sldId id="257" r:id="rId6"/>
    <p:sldId id="260" r:id="rId7"/>
    <p:sldId id="270" r:id="rId8"/>
    <p:sldId id="271" r:id="rId9"/>
    <p:sldId id="266" r:id="rId10"/>
    <p:sldId id="262" r:id="rId11"/>
    <p:sldId id="269" r:id="rId12"/>
    <p:sldId id="264" r:id="rId13"/>
    <p:sldId id="267" r:id="rId14"/>
    <p:sldId id="268" r:id="rId15"/>
    <p:sldId id="272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2988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is" userId="692a7d25-329b-4921-be41-a4429c89fa9a" providerId="ADAL" clId="{73A5822D-A95B-47E2-9636-49B23EB25454}"/>
    <pc:docChg chg="undo custSel addSld modSld">
      <pc:chgData name="Sudais" userId="692a7d25-329b-4921-be41-a4429c89fa9a" providerId="ADAL" clId="{73A5822D-A95B-47E2-9636-49B23EB25454}" dt="2021-05-05T22:59:31.097" v="27" actId="1076"/>
      <pc:docMkLst>
        <pc:docMk/>
      </pc:docMkLst>
      <pc:sldChg chg="modSp mod">
        <pc:chgData name="Sudais" userId="692a7d25-329b-4921-be41-a4429c89fa9a" providerId="ADAL" clId="{73A5822D-A95B-47E2-9636-49B23EB25454}" dt="2021-05-05T17:39:47.961" v="0" actId="1076"/>
        <pc:sldMkLst>
          <pc:docMk/>
          <pc:sldMk cId="1765230545" sldId="262"/>
        </pc:sldMkLst>
        <pc:grpChg chg="mod">
          <ac:chgData name="Sudais" userId="692a7d25-329b-4921-be41-a4429c89fa9a" providerId="ADAL" clId="{73A5822D-A95B-47E2-9636-49B23EB25454}" dt="2021-05-05T17:39:47.961" v="0" actId="1076"/>
          <ac:grpSpMkLst>
            <pc:docMk/>
            <pc:sldMk cId="1765230545" sldId="262"/>
            <ac:grpSpMk id="2" creationId="{DE0BEF47-4CEA-4B4A-91A1-8C1F2F8DC179}"/>
          </ac:grpSpMkLst>
        </pc:grpChg>
      </pc:sldChg>
      <pc:sldChg chg="delSp modSp add mod">
        <pc:chgData name="Sudais" userId="692a7d25-329b-4921-be41-a4429c89fa9a" providerId="ADAL" clId="{73A5822D-A95B-47E2-9636-49B23EB25454}" dt="2021-05-05T17:40:55.858" v="18" actId="478"/>
        <pc:sldMkLst>
          <pc:docMk/>
          <pc:sldMk cId="31823545" sldId="270"/>
        </pc:sldMkLst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" creationId="{232DF7F0-927C-4232-9B0C-C8C5C9CE444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" creationId="{AB664C4E-60B3-4511-ADB9-C2677111892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" creationId="{19ECB370-8DF0-4CF8-AF3E-0930E062FD0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" creationId="{98F15735-3440-44E7-A677-CA353E9B52D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" creationId="{DAB2645E-241B-451E-B519-4FD58D9079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" creationId="{E95E5FC4-6138-4322-A920-BE715488B3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1" creationId="{C7DFF086-96B6-415D-9B8B-3993035AE62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3" creationId="{9FBD482D-E57A-47F6-8632-B34CEB23F50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4" creationId="{45232E18-3B66-4BA4-864C-534BCECC85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5" creationId="{DCF13900-B819-457B-906F-595AFF0C56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6" creationId="{747175E5-0DE0-4E9E-9AF8-7A134C8A1DC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7" creationId="{4161A834-3648-4408-9192-737AF1BB441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8" creationId="{86F1D05F-CEBC-437C-90A4-295FD83B0E9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9" creationId="{20EA0371-5FC8-4131-BE42-C5B7123790C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0" creationId="{906B06C2-66A7-46C4-AD85-A1B256C13FC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1" creationId="{6E3C26F9-04A9-43C8-86B4-98754553FB7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2" creationId="{DACBD953-CC6A-4439-9918-229FA7E3946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3" creationId="{4D74143A-7A9A-49EE-8B89-3816AE4334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4" creationId="{14D3D224-4833-4495-8B7B-AB8554595B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5" creationId="{28156E99-5D71-49FA-9593-7ED3173648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6" creationId="{23478B33-F014-4697-BB2C-E4AE2307FD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7" creationId="{0A96F75C-845B-4654-BEC7-7EA23A4F16D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8" creationId="{CE12E1F4-20BE-4301-9339-BDB336305D7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9" creationId="{78DD471D-28FC-4650-8F7D-931D775D72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0" creationId="{EA03721F-2013-4D0E-BECB-E4CDD87BE21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1" creationId="{B0C02692-32B5-415F-B8A4-283D5648426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2" creationId="{42E9FCCD-8B70-49CD-97F8-50C2F93ED13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3" creationId="{A6F057C9-43C6-41E0-94F1-A66616A91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4" creationId="{92ABD264-D604-435C-9630-BC24664BFB6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5" creationId="{D062432D-F0A8-4A05-9CEA-B5026CE4543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6" creationId="{D3A7AC30-0C2F-418A-B296-681C1BA6A0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7" creationId="{C9B3C2AD-187D-449F-BB29-69D2C47A0BD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8" creationId="{972843D2-E1B0-4B81-A9FA-62AFB300D8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9" creationId="{0679B10D-7619-4D79-92B4-93DC54597C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0" creationId="{BE783841-9CE7-48A5-A71A-0D422A84C44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1" creationId="{C4FC82CE-3655-4C07-AB08-BDF48ABD013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2" creationId="{F257032B-B163-4BFD-BD62-04605D73508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3" creationId="{E5810428-F1A5-4467-B98E-A1FE06C6732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4" creationId="{B9F7CB9A-AA33-44E1-BC72-12456AB2FA5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5" creationId="{717FF3B9-185A-434E-B3E0-5DDCE153503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6" creationId="{46F489A7-E824-48C8-A67B-9468BE0AC46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7" creationId="{B9828032-FBC1-492B-82BF-F5AD570DF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8" creationId="{526D4BB7-E649-4901-9386-C2D26C7F960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9" creationId="{1FCC9E45-F257-465C-9E2E-4B1D1891F2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0" creationId="{1C346312-D634-47A0-9B29-430261C734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1" creationId="{552841F3-C197-4CD2-A87A-21A5648F2A4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2" creationId="{38EC20AE-1F8A-4412-9B3D-C6261B0F2BF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3" creationId="{A72B1C18-2038-492A-BB22-E59AA1659CB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4" creationId="{7CF32E5D-1F97-4FE6-8FAE-D0DDEB64D27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5" creationId="{00B1C34F-3A48-46C3-98A3-9624F4059A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6" creationId="{5FABD68F-BD78-444B-896A-1CA07E5A03B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7" creationId="{C311379B-8C02-43F1-A081-8C9F6B4F30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8" creationId="{2CE35C16-1B6A-4B6C-BC96-1F34A939225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9" creationId="{B7F8A635-2C1F-4B1D-80E7-3D999800C44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0" creationId="{5E776050-4F29-49F9-B461-0B9C88F670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1" creationId="{8A152F1B-62E1-4B1F-8EB7-C1B3065D916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2" creationId="{53E8AEC1-1685-47EC-A195-8292DFD67F5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3" creationId="{57F318AE-0F0A-41D6-A006-D358D1B1CE0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4" creationId="{88E878D5-2D7E-4A08-A883-5E3D3908B73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5" creationId="{CB53D20D-41DE-4999-9BB2-911B18482AD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6" creationId="{AB97A1C7-9893-4D20-9F70-61B5BD848A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7" creationId="{B8239115-1A86-400B-BC32-AF8163EB04E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8" creationId="{60795AD7-8BAF-4136-A1CD-A6FEF98DE86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9" creationId="{630F3D75-22C4-44D7-BE79-DE9AAB3B7EA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0" creationId="{F0982436-00DE-42FF-8F71-AC8A82C9C73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1" creationId="{1A6D6C5D-F4E4-4840-A5F7-93354D4604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2" creationId="{CAAFB3F5-D0D1-4A38-92E5-849E474C238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3" creationId="{BD635B5C-4CD6-4300-AADC-2CC7E0B4F8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4" creationId="{BBCCEAAE-C0F3-4427-82ED-95F80CFDD8B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5" creationId="{C317C864-81CF-4096-8F1A-8D79311D71F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6" creationId="{0A0682F0-E092-4BF2-BAD0-146DAB84644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7" creationId="{1B8DE1D1-8591-481B-B571-DFD3F49E21E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8" creationId="{40D90579-8D33-4C96-988E-922DC0A2FFF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9" creationId="{250A2DFE-4252-4CB8-AADB-707C08DF2DC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0" creationId="{A172186F-5948-4BB7-AD16-88F0429B887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1" creationId="{450E8E80-AC0E-4028-8B8A-86E73796C82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2" creationId="{2873B42E-0C6D-40B6-9FDD-020FC820840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3" creationId="{BF97920A-8A7E-44BA-9ED9-FB193F31BCF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4" creationId="{1DE38E4A-14FE-415F-9C7F-C8BBE48258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5" creationId="{8A2EE479-C51F-461C-B3A5-05ADC42A0B1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6" creationId="{E137E507-8FF6-43E0-B906-046A6C31B09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7" creationId="{BF1A38F8-DFAA-49BC-B7E5-4875757382E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8" creationId="{2CAC45BB-CC4D-4E1E-B572-12105289F1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9" creationId="{EBE46AE0-4004-413C-8E5A-290D53A5749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0" creationId="{B5ADBE12-6427-4D74-9C75-4EB414CA08B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1" creationId="{C1306CC8-9245-4698-8A79-E4010F56666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2" creationId="{67E73A5E-5CAA-49DF-92B2-0D081C1E51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3" creationId="{04ED97B9-E3B6-4D1D-808D-420BB067F4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4" creationId="{09D866E9-A009-4062-84C2-E276DA93271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5" creationId="{7CD4D434-D085-4B49-904C-5EAD173A19C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6" creationId="{C3AA1370-8CD2-4F3D-8FEA-522C061F50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7" creationId="{A8C2E033-A3A3-4FDF-B168-9B3DB0E6D59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8" creationId="{F5485303-A432-4207-9BC4-215522A287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9" creationId="{8CA4DC3D-13EB-4DC3-9ECF-5C439F8F022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0" creationId="{01735924-B280-43D7-9CD5-1FEC879DA3C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1" creationId="{C1597B2A-D79C-4604-B03E-E0EED602EBF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2" creationId="{78090929-A419-4913-966E-FA133294A3A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3" creationId="{8AB87EE5-D262-44BC-9AF4-00411BAFA37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4" creationId="{D612E412-DEE0-4E83-839B-D6D26D9D99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5" creationId="{9EE91743-19B7-4B71-96D8-5747DCA1A744}"/>
          </ac:spMkLst>
        </pc:spChg>
        <pc:grpChg chg="del">
          <ac:chgData name="Sudais" userId="692a7d25-329b-4921-be41-a4429c89fa9a" providerId="ADAL" clId="{73A5822D-A95B-47E2-9636-49B23EB25454}" dt="2021-05-05T17:40:16.816" v="14" actId="478"/>
          <ac:grpSpMkLst>
            <pc:docMk/>
            <pc:sldMk cId="31823545" sldId="270"/>
            <ac:grpSpMk id="163" creationId="{6E6D1F76-0147-4B63-ABFD-95A5A23AC911}"/>
          </ac:grpSpMkLst>
        </pc:grpChg>
        <pc:picChg chg="del">
          <ac:chgData name="Sudais" userId="692a7d25-329b-4921-be41-a4429c89fa9a" providerId="ADAL" clId="{73A5822D-A95B-47E2-9636-49B23EB25454}" dt="2021-05-05T17:40:00.461" v="2" actId="478"/>
          <ac:picMkLst>
            <pc:docMk/>
            <pc:sldMk cId="31823545" sldId="270"/>
            <ac:picMk id="109" creationId="{0CBEBAB5-8577-4134-8BB7-9C96936C59DD}"/>
          </ac:picMkLst>
        </pc:picChg>
        <pc:picChg chg="del mod">
          <ac:chgData name="Sudais" userId="692a7d25-329b-4921-be41-a4429c89fa9a" providerId="ADAL" clId="{73A5822D-A95B-47E2-9636-49B23EB25454}" dt="2021-05-05T17:40:55.858" v="18" actId="478"/>
          <ac:picMkLst>
            <pc:docMk/>
            <pc:sldMk cId="31823545" sldId="270"/>
            <ac:picMk id="110" creationId="{A761A507-5F29-4E15-A7C4-44C28722ED1B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1" creationId="{258CA76A-7508-40DA-82D1-DDA5D8B06239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2" creationId="{747C6ABD-2AFC-426F-AFC8-72EBE64B67C9}"/>
          </ac:picMkLst>
        </pc:picChg>
        <pc:picChg chg="del">
          <ac:chgData name="Sudais" userId="692a7d25-329b-4921-be41-a4429c89fa9a" providerId="ADAL" clId="{73A5822D-A95B-47E2-9636-49B23EB25454}" dt="2021-05-05T17:40:12.195" v="9" actId="478"/>
          <ac:picMkLst>
            <pc:docMk/>
            <pc:sldMk cId="31823545" sldId="270"/>
            <ac:picMk id="113" creationId="{577D4583-C3A6-4739-9877-5BD1F693FECF}"/>
          </ac:picMkLst>
        </pc:picChg>
        <pc:picChg chg="del">
          <ac:chgData name="Sudais" userId="692a7d25-329b-4921-be41-a4429c89fa9a" providerId="ADAL" clId="{73A5822D-A95B-47E2-9636-49B23EB25454}" dt="2021-05-05T17:40:07.737" v="4" actId="478"/>
          <ac:picMkLst>
            <pc:docMk/>
            <pc:sldMk cId="31823545" sldId="270"/>
            <ac:picMk id="114" creationId="{C9FA1C7E-B0F7-4F1A-9F35-6F881394AEAA}"/>
          </ac:picMkLst>
        </pc:picChg>
        <pc:picChg chg="del">
          <ac:chgData name="Sudais" userId="692a7d25-329b-4921-be41-a4429c89fa9a" providerId="ADAL" clId="{73A5822D-A95B-47E2-9636-49B23EB25454}" dt="2021-05-05T17:40:11.561" v="8" actId="478"/>
          <ac:picMkLst>
            <pc:docMk/>
            <pc:sldMk cId="31823545" sldId="270"/>
            <ac:picMk id="115" creationId="{1899E742-F057-4F16-9FA5-75013C537566}"/>
          </ac:picMkLst>
        </pc:picChg>
        <pc:picChg chg="del">
          <ac:chgData name="Sudais" userId="692a7d25-329b-4921-be41-a4429c89fa9a" providerId="ADAL" clId="{73A5822D-A95B-47E2-9636-49B23EB25454}" dt="2021-05-05T17:40:09.833" v="6" actId="478"/>
          <ac:picMkLst>
            <pc:docMk/>
            <pc:sldMk cId="31823545" sldId="270"/>
            <ac:picMk id="117" creationId="{B6204F79-8A84-40FE-BB80-6ECBCA62DC13}"/>
          </ac:picMkLst>
        </pc:picChg>
        <pc:picChg chg="del">
          <ac:chgData name="Sudais" userId="692a7d25-329b-4921-be41-a4429c89fa9a" providerId="ADAL" clId="{73A5822D-A95B-47E2-9636-49B23EB25454}" dt="2021-05-05T17:40:10.501" v="7" actId="478"/>
          <ac:picMkLst>
            <pc:docMk/>
            <pc:sldMk cId="31823545" sldId="270"/>
            <ac:picMk id="118" creationId="{70430349-0C4A-44CA-8AC0-A053B7B5EB3A}"/>
          </ac:picMkLst>
        </pc:picChg>
        <pc:picChg chg="del">
          <ac:chgData name="Sudais" userId="692a7d25-329b-4921-be41-a4429c89fa9a" providerId="ADAL" clId="{73A5822D-A95B-47E2-9636-49B23EB25454}" dt="2021-05-05T17:40:09.322" v="5" actId="478"/>
          <ac:picMkLst>
            <pc:docMk/>
            <pc:sldMk cId="31823545" sldId="270"/>
            <ac:picMk id="123" creationId="{E0D20EC2-0CD7-4362-A300-0C8525332EA3}"/>
          </ac:picMkLst>
        </pc:picChg>
        <pc:picChg chg="del">
          <ac:chgData name="Sudais" userId="692a7d25-329b-4921-be41-a4429c89fa9a" providerId="ADAL" clId="{73A5822D-A95B-47E2-9636-49B23EB25454}" dt="2021-05-05T17:40:13.411" v="10" actId="478"/>
          <ac:picMkLst>
            <pc:docMk/>
            <pc:sldMk cId="31823545" sldId="270"/>
            <ac:picMk id="124" creationId="{766284F5-7708-41C3-8784-D46D293C23EB}"/>
          </ac:picMkLst>
        </pc:picChg>
        <pc:picChg chg="del">
          <ac:chgData name="Sudais" userId="692a7d25-329b-4921-be41-a4429c89fa9a" providerId="ADAL" clId="{73A5822D-A95B-47E2-9636-49B23EB25454}" dt="2021-05-05T17:40:15.531" v="13" actId="478"/>
          <ac:picMkLst>
            <pc:docMk/>
            <pc:sldMk cId="31823545" sldId="270"/>
            <ac:picMk id="126" creationId="{72BB9B7A-EEC3-4623-BB3F-590750710695}"/>
          </ac:picMkLst>
        </pc:picChg>
        <pc:picChg chg="del">
          <ac:chgData name="Sudais" userId="692a7d25-329b-4921-be41-a4429c89fa9a" providerId="ADAL" clId="{73A5822D-A95B-47E2-9636-49B23EB25454}" dt="2021-05-05T17:40:14.621" v="12" actId="478"/>
          <ac:picMkLst>
            <pc:docMk/>
            <pc:sldMk cId="31823545" sldId="270"/>
            <ac:picMk id="129" creationId="{4020ECBE-C526-4F51-A3FA-A85A68F0F00A}"/>
          </ac:picMkLst>
        </pc:picChg>
        <pc:picChg chg="del">
          <ac:chgData name="Sudais" userId="692a7d25-329b-4921-be41-a4429c89fa9a" providerId="ADAL" clId="{73A5822D-A95B-47E2-9636-49B23EB25454}" dt="2021-05-05T17:40:14.081" v="11" actId="478"/>
          <ac:picMkLst>
            <pc:docMk/>
            <pc:sldMk cId="31823545" sldId="270"/>
            <ac:picMk id="131" creationId="{B4972BE8-FA8B-4F9D-B89F-539D669C6ABB}"/>
          </ac:picMkLst>
        </pc:picChg>
        <pc:picChg chg="del">
          <ac:chgData name="Sudais" userId="692a7d25-329b-4921-be41-a4429c89fa9a" providerId="ADAL" clId="{73A5822D-A95B-47E2-9636-49B23EB25454}" dt="2021-05-05T17:40:03.673" v="3" actId="478"/>
          <ac:picMkLst>
            <pc:docMk/>
            <pc:sldMk cId="31823545" sldId="270"/>
            <ac:picMk id="164" creationId="{5E4E3FD1-C26B-4A71-AA31-0987C5A7AA6E}"/>
          </ac:picMkLst>
        </pc:picChg>
      </pc:sldChg>
      <pc:sldChg chg="addSp delSp modSp new mod">
        <pc:chgData name="Sudais" userId="692a7d25-329b-4921-be41-a4429c89fa9a" providerId="ADAL" clId="{73A5822D-A95B-47E2-9636-49B23EB25454}" dt="2021-05-05T22:59:31.097" v="27" actId="1076"/>
        <pc:sldMkLst>
          <pc:docMk/>
          <pc:sldMk cId="2797091481" sldId="271"/>
        </pc:sldMkLst>
        <pc:spChg chg="del">
          <ac:chgData name="Sudais" userId="692a7d25-329b-4921-be41-a4429c89fa9a" providerId="ADAL" clId="{73A5822D-A95B-47E2-9636-49B23EB25454}" dt="2021-05-05T22:59:17.860" v="21" actId="478"/>
          <ac:spMkLst>
            <pc:docMk/>
            <pc:sldMk cId="2797091481" sldId="271"/>
            <ac:spMk id="2" creationId="{0D5FF60B-FA2F-49CF-B723-89B4417AA845}"/>
          </ac:spMkLst>
        </pc:spChg>
        <pc:spChg chg="del">
          <ac:chgData name="Sudais" userId="692a7d25-329b-4921-be41-a4429c89fa9a" providerId="ADAL" clId="{73A5822D-A95B-47E2-9636-49B23EB25454}" dt="2021-05-05T22:59:13.632" v="20"/>
          <ac:spMkLst>
            <pc:docMk/>
            <pc:sldMk cId="2797091481" sldId="271"/>
            <ac:spMk id="3" creationId="{A1EEF478-080F-4363-ADC1-85005DA1A82E}"/>
          </ac:spMkLst>
        </pc:spChg>
        <pc:picChg chg="add mod">
          <ac:chgData name="Sudais" userId="692a7d25-329b-4921-be41-a4429c89fa9a" providerId="ADAL" clId="{73A5822D-A95B-47E2-9636-49B23EB25454}" dt="2021-05-05T22:59:31.097" v="27" actId="1076"/>
          <ac:picMkLst>
            <pc:docMk/>
            <pc:sldMk cId="2797091481" sldId="271"/>
            <ac:picMk id="5" creationId="{63DCC260-4A7E-4470-8237-3311A3E6F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08-May-21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08-May-21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08-May-21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08-May-21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08-May-21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08-May-21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08-May-21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08-May-21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08-May-21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08-May-21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08-May-21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08-May-21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08-May-21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xmlns="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12" Type="http://schemas.openxmlformats.org/officeDocument/2006/relationships/image" Target="../media/image46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11" Type="http://schemas.openxmlformats.org/officeDocument/2006/relationships/image" Target="../media/image45.gif"/><Relationship Id="rId5" Type="http://schemas.openxmlformats.org/officeDocument/2006/relationships/image" Target="../media/image39.gif"/><Relationship Id="rId10" Type="http://schemas.openxmlformats.org/officeDocument/2006/relationships/image" Target="../media/image44.gif"/><Relationship Id="rId4" Type="http://schemas.openxmlformats.org/officeDocument/2006/relationships/image" Target="../media/image38.gif"/><Relationship Id="rId9" Type="http://schemas.openxmlformats.org/officeDocument/2006/relationships/image" Target="../media/image4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6.svg"/><Relationship Id="rId15" Type="http://schemas.openxmlformats.org/officeDocument/2006/relationships/image" Target="../media/image12.png"/><Relationship Id="rId10" Type="http://schemas.openxmlformats.org/officeDocument/2006/relationships/image" Target="../media/image11.svg"/><Relationship Id="rId19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7.png"/><Relationship Id="rId21" Type="http://schemas.openxmlformats.org/officeDocument/2006/relationships/image" Target="../media/image15.png"/><Relationship Id="rId7" Type="http://schemas.openxmlformats.org/officeDocument/2006/relationships/image" Target="../media/image9.svg"/><Relationship Id="rId12" Type="http://schemas.openxmlformats.org/officeDocument/2006/relationships/image" Target="../media/image30.pn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svg"/><Relationship Id="rId24" Type="http://schemas.openxmlformats.org/officeDocument/2006/relationships/image" Target="../media/image32.pn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23" Type="http://schemas.openxmlformats.org/officeDocument/2006/relationships/image" Target="../media/image6.png"/><Relationship Id="rId10" Type="http://schemas.openxmlformats.org/officeDocument/2006/relationships/image" Target="../media/image29.png"/><Relationship Id="rId19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1.svg"/><Relationship Id="rId14" Type="http://schemas.openxmlformats.org/officeDocument/2006/relationships/image" Target="../media/image21.png"/><Relationship Id="rId22" Type="http://schemas.openxmlformats.org/officeDocument/2006/relationships/image" Target="../media/image31.png"/><Relationship Id="rId27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E0BEF47-4CEA-4B4A-91A1-8C1F2F8DC179}"/>
              </a:ext>
            </a:extLst>
          </p:cNvPr>
          <p:cNvGrpSpPr/>
          <p:nvPr/>
        </p:nvGrpSpPr>
        <p:grpSpPr>
          <a:xfrm>
            <a:off x="290514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xmlns="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xmlns="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xmlns="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xmlns="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xmlns="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xmlns="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xmlns="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xmlns="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xmlns="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xmlns="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xmlns="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xmlns="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xmlns="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xmlns="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xmlns="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xmlns="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xmlns="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xmlns="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xmlns="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xmlns="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xmlns="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xmlns="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xmlns="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xmlns="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xmlns="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xmlns="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xmlns="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xmlns="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xmlns="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xmlns="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xmlns="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xmlns="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xmlns="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xmlns="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xmlns="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xmlns="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xmlns="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xmlns="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xmlns="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xmlns="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xmlns="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xmlns="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xmlns="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xmlns="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xmlns="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xmlns="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xmlns="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xmlns="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xmlns="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xmlns="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5748F94-C803-41E1-BCBE-E45A21996A12}"/>
              </a:ext>
            </a:extLst>
          </p:cNvPr>
          <p:cNvSpPr/>
          <p:nvPr/>
        </p:nvSpPr>
        <p:spPr>
          <a:xfrm>
            <a:off x="1293894" y="1209088"/>
            <a:ext cx="6692686" cy="43468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NARRATIVE SCREEN</a:t>
            </a:r>
          </a:p>
        </p:txBody>
      </p:sp>
    </p:spTree>
    <p:extLst>
      <p:ext uri="{BB962C8B-B14F-4D97-AF65-F5344CB8AC3E}">
        <p14:creationId xmlns:p14="http://schemas.microsoft.com/office/powerpoint/2010/main" val="127811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898141-374E-4CF3-8510-6CFF6DA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62" y="384581"/>
            <a:ext cx="2152950" cy="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A5E5D1-F669-48F6-904D-AFAD33499A70}"/>
              </a:ext>
            </a:extLst>
          </p:cNvPr>
          <p:cNvSpPr txBox="1"/>
          <p:nvPr/>
        </p:nvSpPr>
        <p:spPr>
          <a:xfrm>
            <a:off x="324465" y="1002890"/>
            <a:ext cx="75659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, Bad </a:t>
            </a:r>
            <a:r>
              <a:rPr lang="en-US" dirty="0" err="1"/>
              <a:t>Kabootar</a:t>
            </a:r>
            <a:endParaRPr lang="en-US" dirty="0"/>
          </a:p>
          <a:p>
            <a:r>
              <a:rPr lang="en-US" dirty="0"/>
              <a:t>(GKBK)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 smtClean="0"/>
              <a:t>Habootar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Habibi</a:t>
            </a:r>
            <a:r>
              <a:rPr lang="en-US" dirty="0" smtClean="0"/>
              <a:t> + </a:t>
            </a:r>
            <a:r>
              <a:rPr lang="en-US" dirty="0" err="1" smtClean="0"/>
              <a:t>Kabootar</a:t>
            </a:r>
            <a:r>
              <a:rPr lang="en-US" dirty="0" smtClean="0"/>
              <a:t>) and </a:t>
            </a:r>
            <a:r>
              <a:rPr lang="en-US" dirty="0"/>
              <a:t>it flies you high on world class positions / flies you over the bar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 smtClean="0"/>
              <a:t>Khabootar</a:t>
            </a:r>
            <a:r>
              <a:rPr lang="en-US" dirty="0" smtClean="0"/>
              <a:t> (</a:t>
            </a:r>
            <a:r>
              <a:rPr lang="en-US" dirty="0" err="1" smtClean="0"/>
              <a:t>Kha</a:t>
            </a:r>
            <a:r>
              <a:rPr lang="en-US" dirty="0" smtClean="0"/>
              <a:t>***s + </a:t>
            </a:r>
            <a:r>
              <a:rPr lang="en-US" dirty="0" err="1" smtClean="0"/>
              <a:t>Kabootar</a:t>
            </a:r>
            <a:r>
              <a:rPr lang="en-US" dirty="0" smtClean="0"/>
              <a:t>) whines </a:t>
            </a:r>
            <a:r>
              <a:rPr lang="en-US" dirty="0"/>
              <a:t>&amp; poops and sends you to the rest room</a:t>
            </a:r>
          </a:p>
        </p:txBody>
      </p:sp>
    </p:spTree>
    <p:extLst>
      <p:ext uri="{BB962C8B-B14F-4D97-AF65-F5344CB8AC3E}">
        <p14:creationId xmlns:p14="http://schemas.microsoft.com/office/powerpoint/2010/main" val="11717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1ACE2E-B226-469E-9185-3C6F8E48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3" y="-164419"/>
            <a:ext cx="8171330" cy="1325563"/>
          </a:xfrm>
        </p:spPr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4603D2-3F0C-4AE2-9757-1982BCAD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1144"/>
            <a:ext cx="9144001" cy="569685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Menu</a:t>
            </a:r>
          </a:p>
          <a:p>
            <a:pPr lvl="1"/>
            <a:r>
              <a:rPr lang="en-US" sz="1400" dirty="0"/>
              <a:t>Start button</a:t>
            </a:r>
          </a:p>
          <a:p>
            <a:pPr lvl="1"/>
            <a:r>
              <a:rPr lang="en-US" sz="1400" dirty="0"/>
              <a:t>Help button + gives some context</a:t>
            </a:r>
          </a:p>
          <a:p>
            <a:pPr lvl="1"/>
            <a:r>
              <a:rPr lang="en-US" sz="1400" dirty="0"/>
              <a:t>Cool pigeon image + other graphics?</a:t>
            </a:r>
          </a:p>
          <a:p>
            <a:r>
              <a:rPr lang="en-US" sz="1600" dirty="0"/>
              <a:t>Game-screen:</a:t>
            </a:r>
          </a:p>
          <a:p>
            <a:pPr lvl="1"/>
            <a:r>
              <a:rPr lang="en-US" sz="1400" dirty="0" err="1"/>
              <a:t>Blit</a:t>
            </a:r>
            <a:r>
              <a:rPr lang="en-US" sz="1400" dirty="0"/>
              <a:t> Board (different sizes – potential extra feature)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box with text – consider how to </a:t>
            </a:r>
            <a:r>
              <a:rPr lang="en-US" sz="1100" dirty="0" err="1"/>
              <a:t>blit</a:t>
            </a:r>
            <a:r>
              <a:rPr lang="en-US" sz="1100" dirty="0"/>
              <a:t> – make sure it’s scalable, easy to use, low space-time complexity (//Overlay data on 10*10 grid)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</a:t>
            </a:r>
            <a:r>
              <a:rPr lang="en-US" sz="1100" dirty="0" err="1"/>
              <a:t>Khabootar’s</a:t>
            </a:r>
            <a:r>
              <a:rPr lang="en-US" sz="1100" dirty="0"/>
              <a:t> poop, </a:t>
            </a:r>
            <a:r>
              <a:rPr lang="en-US" sz="1100" dirty="0" err="1"/>
              <a:t>habootar</a:t>
            </a:r>
            <a:r>
              <a:rPr lang="en-US" sz="1100" dirty="0"/>
              <a:t>, and player character (</a:t>
            </a:r>
            <a:r>
              <a:rPr lang="en-US" sz="1100" dirty="0" err="1"/>
              <a:t>upto</a:t>
            </a:r>
            <a:r>
              <a:rPr lang="en-US" sz="1100" dirty="0"/>
              <a:t> 4 characters?)</a:t>
            </a:r>
          </a:p>
          <a:p>
            <a:pPr lvl="1"/>
            <a:r>
              <a:rPr lang="en-US" sz="1400" b="1" dirty="0"/>
              <a:t>Animated movement back to nearest piece?</a:t>
            </a:r>
          </a:p>
          <a:p>
            <a:pPr lvl="1"/>
            <a:r>
              <a:rPr lang="en-US" sz="1400" b="1" dirty="0"/>
              <a:t>Animated movement of </a:t>
            </a:r>
            <a:r>
              <a:rPr lang="en-US" sz="1400" b="1" strike="sngStrike" dirty="0"/>
              <a:t>Murtaza the birdkeeper </a:t>
            </a:r>
            <a:r>
              <a:rPr lang="en-US" sz="1400" b="1" dirty="0" err="1"/>
              <a:t>Habootar</a:t>
            </a:r>
            <a:r>
              <a:rPr lang="en-US" sz="1400" b="1" dirty="0"/>
              <a:t> crossing the screen when you get a ladder?</a:t>
            </a:r>
          </a:p>
          <a:p>
            <a:pPr lvl="1"/>
            <a:r>
              <a:rPr lang="en-US" sz="1400" b="1" dirty="0"/>
              <a:t>Animated kismet </a:t>
            </a:r>
            <a:r>
              <a:rPr lang="en-US" sz="1400" b="1" dirty="0" err="1"/>
              <a:t>waala</a:t>
            </a:r>
            <a:r>
              <a:rPr lang="en-US" sz="1400" b="1" dirty="0"/>
              <a:t> function </a:t>
            </a:r>
          </a:p>
          <a:p>
            <a:pPr lvl="2"/>
            <a:r>
              <a:rPr lang="en-US" sz="1100" dirty="0"/>
              <a:t>set of bars (probably needs better visuals)</a:t>
            </a:r>
          </a:p>
          <a:p>
            <a:pPr lvl="2"/>
            <a:r>
              <a:rPr lang="en-US" sz="1100" dirty="0"/>
              <a:t>With text and moving pointer</a:t>
            </a:r>
          </a:p>
          <a:p>
            <a:pPr lvl="1"/>
            <a:r>
              <a:rPr lang="en-US" sz="1400" dirty="0"/>
              <a:t>We might need more elements to make the gameboard visually interesting – add “scenic spots on this 10x10 campus” (from </a:t>
            </a:r>
            <a:r>
              <a:rPr lang="en-US" sz="1400" dirty="0" err="1"/>
              <a:t>Sudais’s</a:t>
            </a:r>
            <a:r>
              <a:rPr lang="en-US" sz="1400" dirty="0"/>
              <a:t> link) + maybe big events in HU exp. on spots too + Rahim bhai stall etc. </a:t>
            </a:r>
            <a:r>
              <a:rPr lang="en-US" sz="1400" b="1" dirty="0"/>
              <a:t>?</a:t>
            </a:r>
          </a:p>
          <a:p>
            <a:r>
              <a:rPr lang="en-US" sz="1600" dirty="0"/>
              <a:t>Win/Lose screen + message</a:t>
            </a:r>
          </a:p>
          <a:p>
            <a:pPr lvl="1"/>
            <a:r>
              <a:rPr lang="en-US" sz="1400" dirty="0"/>
              <a:t>Win: congratulations certificate – congratulations – you’ve gotten the next best thing to HU in COVID (</a:t>
            </a:r>
            <a:r>
              <a:rPr lang="en-US" sz="1400" dirty="0" err="1"/>
              <a:t>Habootar</a:t>
            </a:r>
            <a:r>
              <a:rPr lang="en-US" sz="1400" dirty="0"/>
              <a:t> edition) </a:t>
            </a:r>
          </a:p>
          <a:p>
            <a:pPr lvl="1"/>
            <a:r>
              <a:rPr lang="en-US" sz="1400" dirty="0"/>
              <a:t>Lose: loser, noob – quit whining  / conduct letter / Outlook themed message – bet you couldn’t leave your whining </a:t>
            </a:r>
            <a:r>
              <a:rPr lang="en-US" sz="1400" dirty="0" err="1"/>
              <a:t>Khabootarness</a:t>
            </a:r>
            <a:r>
              <a:rPr lang="en-US" sz="1400" dirty="0"/>
              <a:t> behind.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Retry button / go back to main menu </a:t>
            </a:r>
            <a:r>
              <a:rPr lang="en-US" sz="1400" b="1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op Dont Complain About The Quality Bc Stickers for Android &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92" y="142977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geon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56" y="-215672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geon Dance (animated) | Cute pigeon, Animation, Animation ar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56" y="374672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geon Pixel by Avianistic on DeviantAr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1" y="889227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Pigeon Stickers for Android &amp; iOS | Gfyca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506" y="27010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geon animation Poogeon by Joanna Markiewicz for Daftcode on Dribb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39" y="374672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GUEL ANGEL CERVANTES AGUILERA — Urban Pigeon is love Urban Pigeon is Life  &lt;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-15852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xilart - Pigeon GIF by Martego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39" y="2508476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in on Art &amp; Design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58" y="2879951"/>
            <a:ext cx="1781176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meless Pigeon by itsNemo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27" y="4962736"/>
            <a:ext cx="2069648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op Pigeons Stickers for Android &amp; iOS | Gfycat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01" y="1875063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3277" y="-1715218"/>
            <a:ext cx="18290553" cy="102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7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DE6787-E6DA-479D-B39A-97BDAD3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" y="392587"/>
            <a:ext cx="2781688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849F3B-26E5-4063-B0E5-8D8ED2B46621}"/>
              </a:ext>
            </a:extLst>
          </p:cNvPr>
          <p:cNvSpPr txBox="1"/>
          <p:nvPr/>
        </p:nvSpPr>
        <p:spPr>
          <a:xfrm>
            <a:off x="471949" y="4350774"/>
            <a:ext cx="3170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No-name-yet: equally sized rectangles/selection areas.</a:t>
            </a:r>
          </a:p>
          <a:p>
            <a:endParaRPr lang="en-US" dirty="0"/>
          </a:p>
          <a:p>
            <a:r>
              <a:rPr lang="en-US" dirty="0"/>
              <a:t>Spinning wheel…</a:t>
            </a:r>
          </a:p>
          <a:p>
            <a:r>
              <a:rPr lang="en-US" dirty="0" err="1"/>
              <a:t>Blit</a:t>
            </a:r>
            <a:r>
              <a:rPr lang="en-US" dirty="0"/>
              <a:t> on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48EE14-0C82-4B19-9DFF-2A64679CDAF4}"/>
              </a:ext>
            </a:extLst>
          </p:cNvPr>
          <p:cNvSpPr txBox="1"/>
          <p:nvPr/>
        </p:nvSpPr>
        <p:spPr>
          <a:xfrm>
            <a:off x="4055807" y="1843548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Kismat function: also has 0, ⇒ poop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4849D1-9F53-4700-BC54-D41E6441DE09}"/>
              </a:ext>
            </a:extLst>
          </p:cNvPr>
          <p:cNvSpPr txBox="1"/>
          <p:nvPr/>
        </p:nvSpPr>
        <p:spPr>
          <a:xfrm>
            <a:off x="9335729" y="1958937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boxes – not really interested.</a:t>
            </a:r>
          </a:p>
        </p:txBody>
      </p:sp>
    </p:spTree>
    <p:extLst>
      <p:ext uri="{BB962C8B-B14F-4D97-AF65-F5344CB8AC3E}">
        <p14:creationId xmlns:p14="http://schemas.microsoft.com/office/powerpoint/2010/main" val="27876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526B7A-4801-4FD1-95C8-03AF22629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DE61FBD7-E37C-4B38-BE44-A6D4978D7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F8020C-60BB-4357-8207-13221A99A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92BFCFE-FD78-4EDF-BEFE-CC444DC5F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xmlns="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AE72DA6-F609-4537-9EE4-D12F65EC70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526B7A-4801-4FD1-95C8-03AF22629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DE61FBD7-E37C-4B38-BE44-A6D4978D7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4F8020C-60BB-4357-8207-13221A99A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92BFCFE-FD78-4EDF-BEFE-CC444DC5F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xmlns="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AE72DA6-F609-4537-9EE4-D12F65EC70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xmlns="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xmlns="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xmlns="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  <p:pic>
        <p:nvPicPr>
          <p:cNvPr id="2050" name="Picture 2" descr="Vector pixel pigeon stock vector. Illustration of white - 10852762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375" b="90000" l="5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083" y="-254234"/>
            <a:ext cx="2887358" cy="28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xmlns="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xmlns="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xmlns="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xmlns="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xmlns="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xmlns="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xmlns="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xmlns="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xmlns="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xmlns="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xmlns="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xmlns="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xmlns="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xmlns="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999901">
            <a:off x="4385461" y="501650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2DF7F0-927C-4232-9B0C-C8C5C9CE4443}"/>
              </a:ext>
            </a:extLst>
          </p:cNvPr>
          <p:cNvSpPr/>
          <p:nvPr/>
        </p:nvSpPr>
        <p:spPr>
          <a:xfrm>
            <a:off x="2745618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664C4E-60B3-4511-ADB9-C2677111892A}"/>
              </a:ext>
            </a:extLst>
          </p:cNvPr>
          <p:cNvSpPr/>
          <p:nvPr/>
        </p:nvSpPr>
        <p:spPr>
          <a:xfrm>
            <a:off x="3347961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ECB370-8DF0-4CF8-AF3E-0930E062FD0B}"/>
              </a:ext>
            </a:extLst>
          </p:cNvPr>
          <p:cNvSpPr/>
          <p:nvPr/>
        </p:nvSpPr>
        <p:spPr>
          <a:xfrm>
            <a:off x="3950304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8F15735-3440-44E7-A677-CA353E9B52D7}"/>
              </a:ext>
            </a:extLst>
          </p:cNvPr>
          <p:cNvSpPr/>
          <p:nvPr/>
        </p:nvSpPr>
        <p:spPr>
          <a:xfrm>
            <a:off x="4552647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AB2645E-241B-451E-B519-4FD58D907953}"/>
              </a:ext>
            </a:extLst>
          </p:cNvPr>
          <p:cNvSpPr/>
          <p:nvPr/>
        </p:nvSpPr>
        <p:spPr>
          <a:xfrm>
            <a:off x="5154990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5E5FC4-6138-4322-A920-BE715488B3B3}"/>
              </a:ext>
            </a:extLst>
          </p:cNvPr>
          <p:cNvSpPr/>
          <p:nvPr/>
        </p:nvSpPr>
        <p:spPr>
          <a:xfrm>
            <a:off x="5757333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7DFF086-96B6-415D-9B8B-3993035AE626}"/>
              </a:ext>
            </a:extLst>
          </p:cNvPr>
          <p:cNvSpPr/>
          <p:nvPr/>
        </p:nvSpPr>
        <p:spPr>
          <a:xfrm>
            <a:off x="6359675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BD482D-E57A-47F6-8632-B34CEB23F50C}"/>
              </a:ext>
            </a:extLst>
          </p:cNvPr>
          <p:cNvSpPr/>
          <p:nvPr/>
        </p:nvSpPr>
        <p:spPr>
          <a:xfrm>
            <a:off x="6962018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232E18-3B66-4BA4-864C-534BCECC850E}"/>
              </a:ext>
            </a:extLst>
          </p:cNvPr>
          <p:cNvSpPr/>
          <p:nvPr/>
        </p:nvSpPr>
        <p:spPr>
          <a:xfrm>
            <a:off x="7564361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CF13900-B819-457B-906F-595AFF0C56A9}"/>
              </a:ext>
            </a:extLst>
          </p:cNvPr>
          <p:cNvSpPr/>
          <p:nvPr/>
        </p:nvSpPr>
        <p:spPr>
          <a:xfrm>
            <a:off x="8166704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47175E5-0DE0-4E9E-9AF8-7A134C8A1DC2}"/>
              </a:ext>
            </a:extLst>
          </p:cNvPr>
          <p:cNvSpPr/>
          <p:nvPr/>
        </p:nvSpPr>
        <p:spPr>
          <a:xfrm>
            <a:off x="2745618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61A834-3648-4408-9192-737AF1BB4418}"/>
              </a:ext>
            </a:extLst>
          </p:cNvPr>
          <p:cNvSpPr/>
          <p:nvPr/>
        </p:nvSpPr>
        <p:spPr>
          <a:xfrm>
            <a:off x="3347961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6F1D05F-CEBC-437C-90A4-295FD83B0E94}"/>
              </a:ext>
            </a:extLst>
          </p:cNvPr>
          <p:cNvSpPr/>
          <p:nvPr/>
        </p:nvSpPr>
        <p:spPr>
          <a:xfrm>
            <a:off x="3950304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0EA0371-5FC8-4131-BE42-C5B7123790CB}"/>
              </a:ext>
            </a:extLst>
          </p:cNvPr>
          <p:cNvSpPr/>
          <p:nvPr/>
        </p:nvSpPr>
        <p:spPr>
          <a:xfrm>
            <a:off x="4552647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6B06C2-66A7-46C4-AD85-A1B256C13FCF}"/>
              </a:ext>
            </a:extLst>
          </p:cNvPr>
          <p:cNvSpPr/>
          <p:nvPr/>
        </p:nvSpPr>
        <p:spPr>
          <a:xfrm>
            <a:off x="5154990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3C26F9-04A9-43C8-86B4-98754553FB74}"/>
              </a:ext>
            </a:extLst>
          </p:cNvPr>
          <p:cNvSpPr/>
          <p:nvPr/>
        </p:nvSpPr>
        <p:spPr>
          <a:xfrm>
            <a:off x="5757333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ACBD953-CC6A-4439-9918-229FA7E39464}"/>
              </a:ext>
            </a:extLst>
          </p:cNvPr>
          <p:cNvSpPr/>
          <p:nvPr/>
        </p:nvSpPr>
        <p:spPr>
          <a:xfrm>
            <a:off x="6359675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D74143A-7A9A-49EE-8B89-3816AE4334C8}"/>
              </a:ext>
            </a:extLst>
          </p:cNvPr>
          <p:cNvSpPr/>
          <p:nvPr/>
        </p:nvSpPr>
        <p:spPr>
          <a:xfrm>
            <a:off x="6962018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4D3D224-4833-4495-8B7B-AB8554595B05}"/>
              </a:ext>
            </a:extLst>
          </p:cNvPr>
          <p:cNvSpPr/>
          <p:nvPr/>
        </p:nvSpPr>
        <p:spPr>
          <a:xfrm>
            <a:off x="7564361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8156E99-5D71-49FA-9593-7ED3173648B3}"/>
              </a:ext>
            </a:extLst>
          </p:cNvPr>
          <p:cNvSpPr/>
          <p:nvPr/>
        </p:nvSpPr>
        <p:spPr>
          <a:xfrm>
            <a:off x="8166704" y="52007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3478B33-F014-4697-BB2C-E4AE2307FDFE}"/>
              </a:ext>
            </a:extLst>
          </p:cNvPr>
          <p:cNvSpPr/>
          <p:nvPr/>
        </p:nvSpPr>
        <p:spPr>
          <a:xfrm>
            <a:off x="2745618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A96F75C-845B-4654-BEC7-7EA23A4F16DF}"/>
              </a:ext>
            </a:extLst>
          </p:cNvPr>
          <p:cNvSpPr/>
          <p:nvPr/>
        </p:nvSpPr>
        <p:spPr>
          <a:xfrm>
            <a:off x="3347961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E12E1F4-20BE-4301-9339-BDB336305D7D}"/>
              </a:ext>
            </a:extLst>
          </p:cNvPr>
          <p:cNvSpPr/>
          <p:nvPr/>
        </p:nvSpPr>
        <p:spPr>
          <a:xfrm>
            <a:off x="3950304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8DD471D-28FC-4650-8F7D-931D775D72EF}"/>
              </a:ext>
            </a:extLst>
          </p:cNvPr>
          <p:cNvSpPr/>
          <p:nvPr/>
        </p:nvSpPr>
        <p:spPr>
          <a:xfrm>
            <a:off x="4552647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A03721F-2013-4D0E-BECB-E4CDD87BE210}"/>
              </a:ext>
            </a:extLst>
          </p:cNvPr>
          <p:cNvSpPr/>
          <p:nvPr/>
        </p:nvSpPr>
        <p:spPr>
          <a:xfrm>
            <a:off x="5154990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0C02692-32B5-415F-B8A4-283D56484263}"/>
              </a:ext>
            </a:extLst>
          </p:cNvPr>
          <p:cNvSpPr/>
          <p:nvPr/>
        </p:nvSpPr>
        <p:spPr>
          <a:xfrm>
            <a:off x="5757333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E9FCCD-8B70-49CD-97F8-50C2F93ED130}"/>
              </a:ext>
            </a:extLst>
          </p:cNvPr>
          <p:cNvSpPr/>
          <p:nvPr/>
        </p:nvSpPr>
        <p:spPr>
          <a:xfrm>
            <a:off x="6359675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6F057C9-43C6-41E0-94F1-A66616A917FF}"/>
              </a:ext>
            </a:extLst>
          </p:cNvPr>
          <p:cNvSpPr/>
          <p:nvPr/>
        </p:nvSpPr>
        <p:spPr>
          <a:xfrm>
            <a:off x="6962018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ABD264-D604-435C-9630-BC24664BFB6A}"/>
              </a:ext>
            </a:extLst>
          </p:cNvPr>
          <p:cNvSpPr/>
          <p:nvPr/>
        </p:nvSpPr>
        <p:spPr>
          <a:xfrm>
            <a:off x="7564361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062432D-F0A8-4A05-9CEA-B5026CE45432}"/>
              </a:ext>
            </a:extLst>
          </p:cNvPr>
          <p:cNvSpPr/>
          <p:nvPr/>
        </p:nvSpPr>
        <p:spPr>
          <a:xfrm>
            <a:off x="8166704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3A7AC30-0C2F-418A-B296-681C1BA6A095}"/>
              </a:ext>
            </a:extLst>
          </p:cNvPr>
          <p:cNvSpPr/>
          <p:nvPr/>
        </p:nvSpPr>
        <p:spPr>
          <a:xfrm>
            <a:off x="2745618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9B3C2AD-187D-449F-BB29-69D2C47A0BD3}"/>
              </a:ext>
            </a:extLst>
          </p:cNvPr>
          <p:cNvSpPr/>
          <p:nvPr/>
        </p:nvSpPr>
        <p:spPr>
          <a:xfrm>
            <a:off x="3347961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72843D2-E1B0-4B81-A9FA-62AFB300D802}"/>
              </a:ext>
            </a:extLst>
          </p:cNvPr>
          <p:cNvSpPr/>
          <p:nvPr/>
        </p:nvSpPr>
        <p:spPr>
          <a:xfrm>
            <a:off x="3950304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79B10D-7619-4D79-92B4-93DC54597CC1}"/>
              </a:ext>
            </a:extLst>
          </p:cNvPr>
          <p:cNvSpPr/>
          <p:nvPr/>
        </p:nvSpPr>
        <p:spPr>
          <a:xfrm>
            <a:off x="4552647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E783841-9CE7-48A5-A71A-0D422A84C44D}"/>
              </a:ext>
            </a:extLst>
          </p:cNvPr>
          <p:cNvSpPr/>
          <p:nvPr/>
        </p:nvSpPr>
        <p:spPr>
          <a:xfrm>
            <a:off x="5154990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FC82CE-3655-4C07-AB08-BDF48ABD013C}"/>
              </a:ext>
            </a:extLst>
          </p:cNvPr>
          <p:cNvSpPr/>
          <p:nvPr/>
        </p:nvSpPr>
        <p:spPr>
          <a:xfrm>
            <a:off x="5757333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257032B-B163-4BFD-BD62-04605D735082}"/>
              </a:ext>
            </a:extLst>
          </p:cNvPr>
          <p:cNvSpPr/>
          <p:nvPr/>
        </p:nvSpPr>
        <p:spPr>
          <a:xfrm>
            <a:off x="6359675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5810428-F1A5-4467-B98E-A1FE06C67322}"/>
              </a:ext>
            </a:extLst>
          </p:cNvPr>
          <p:cNvSpPr/>
          <p:nvPr/>
        </p:nvSpPr>
        <p:spPr>
          <a:xfrm>
            <a:off x="6962018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9F7CB9A-AA33-44E1-BC72-12456AB2FA5F}"/>
              </a:ext>
            </a:extLst>
          </p:cNvPr>
          <p:cNvSpPr/>
          <p:nvPr/>
        </p:nvSpPr>
        <p:spPr>
          <a:xfrm>
            <a:off x="7564361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17FF3B9-185A-434E-B3E0-5DDCE153503A}"/>
              </a:ext>
            </a:extLst>
          </p:cNvPr>
          <p:cNvSpPr/>
          <p:nvPr/>
        </p:nvSpPr>
        <p:spPr>
          <a:xfrm>
            <a:off x="8166704" y="399603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6F489A7-E824-48C8-A67B-9468BE0AC46D}"/>
              </a:ext>
            </a:extLst>
          </p:cNvPr>
          <p:cNvSpPr/>
          <p:nvPr/>
        </p:nvSpPr>
        <p:spPr>
          <a:xfrm>
            <a:off x="2745618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9828032-FBC1-492B-82BF-F5AD570DF7FF}"/>
              </a:ext>
            </a:extLst>
          </p:cNvPr>
          <p:cNvSpPr/>
          <p:nvPr/>
        </p:nvSpPr>
        <p:spPr>
          <a:xfrm>
            <a:off x="3347961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26D4BB7-E649-4901-9386-C2D26C7F9606}"/>
              </a:ext>
            </a:extLst>
          </p:cNvPr>
          <p:cNvSpPr/>
          <p:nvPr/>
        </p:nvSpPr>
        <p:spPr>
          <a:xfrm>
            <a:off x="3950304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1FCC9E45-F257-465C-9E2E-4B1D1891F25C}"/>
              </a:ext>
            </a:extLst>
          </p:cNvPr>
          <p:cNvSpPr/>
          <p:nvPr/>
        </p:nvSpPr>
        <p:spPr>
          <a:xfrm>
            <a:off x="4552647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C346312-D634-47A0-9B29-430261C734A9}"/>
              </a:ext>
            </a:extLst>
          </p:cNvPr>
          <p:cNvSpPr/>
          <p:nvPr/>
        </p:nvSpPr>
        <p:spPr>
          <a:xfrm>
            <a:off x="5154990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52841F3-C197-4CD2-A87A-21A5648F2A42}"/>
              </a:ext>
            </a:extLst>
          </p:cNvPr>
          <p:cNvSpPr/>
          <p:nvPr/>
        </p:nvSpPr>
        <p:spPr>
          <a:xfrm>
            <a:off x="5757333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8EC20AE-1F8A-4412-9B3D-C6261B0F2BF8}"/>
              </a:ext>
            </a:extLst>
          </p:cNvPr>
          <p:cNvSpPr/>
          <p:nvPr/>
        </p:nvSpPr>
        <p:spPr>
          <a:xfrm>
            <a:off x="6359675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72B1C18-2038-492A-BB22-E59AA1659CBF}"/>
              </a:ext>
            </a:extLst>
          </p:cNvPr>
          <p:cNvSpPr/>
          <p:nvPr/>
        </p:nvSpPr>
        <p:spPr>
          <a:xfrm>
            <a:off x="6962018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CF32E5D-1F97-4FE6-8FAE-D0DDEB64D27F}"/>
              </a:ext>
            </a:extLst>
          </p:cNvPr>
          <p:cNvSpPr/>
          <p:nvPr/>
        </p:nvSpPr>
        <p:spPr>
          <a:xfrm>
            <a:off x="7564361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0B1C34F-3A48-46C3-98A3-9624F4059A0E}"/>
              </a:ext>
            </a:extLst>
          </p:cNvPr>
          <p:cNvSpPr/>
          <p:nvPr/>
        </p:nvSpPr>
        <p:spPr>
          <a:xfrm>
            <a:off x="8166704" y="34129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ABD68F-BD78-444B-896A-1CA07E5A03B9}"/>
              </a:ext>
            </a:extLst>
          </p:cNvPr>
          <p:cNvSpPr/>
          <p:nvPr/>
        </p:nvSpPr>
        <p:spPr>
          <a:xfrm>
            <a:off x="2745618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311379B-8C02-43F1-A081-8C9F6B4F30EF}"/>
              </a:ext>
            </a:extLst>
          </p:cNvPr>
          <p:cNvSpPr/>
          <p:nvPr/>
        </p:nvSpPr>
        <p:spPr>
          <a:xfrm>
            <a:off x="3347961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CE35C16-1B6A-4B6C-BC96-1F34A9392251}"/>
              </a:ext>
            </a:extLst>
          </p:cNvPr>
          <p:cNvSpPr/>
          <p:nvPr/>
        </p:nvSpPr>
        <p:spPr>
          <a:xfrm>
            <a:off x="3950304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B7F8A635-2C1F-4B1D-80E7-3D999800C44C}"/>
              </a:ext>
            </a:extLst>
          </p:cNvPr>
          <p:cNvSpPr/>
          <p:nvPr/>
        </p:nvSpPr>
        <p:spPr>
          <a:xfrm>
            <a:off x="4552647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E776050-4F29-49F9-B461-0B9C88F670C8}"/>
              </a:ext>
            </a:extLst>
          </p:cNvPr>
          <p:cNvSpPr/>
          <p:nvPr/>
        </p:nvSpPr>
        <p:spPr>
          <a:xfrm>
            <a:off x="5154990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A152F1B-62E1-4B1F-8EB7-C1B3065D9169}"/>
              </a:ext>
            </a:extLst>
          </p:cNvPr>
          <p:cNvSpPr/>
          <p:nvPr/>
        </p:nvSpPr>
        <p:spPr>
          <a:xfrm>
            <a:off x="5757333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3E8AEC1-1685-47EC-A195-8292DFD67F56}"/>
              </a:ext>
            </a:extLst>
          </p:cNvPr>
          <p:cNvSpPr/>
          <p:nvPr/>
        </p:nvSpPr>
        <p:spPr>
          <a:xfrm>
            <a:off x="6359675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57F318AE-0F0A-41D6-A006-D358D1B1CE09}"/>
              </a:ext>
            </a:extLst>
          </p:cNvPr>
          <p:cNvSpPr/>
          <p:nvPr/>
        </p:nvSpPr>
        <p:spPr>
          <a:xfrm>
            <a:off x="6962018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88E878D5-2D7E-4A08-A883-5E3D3908B735}"/>
              </a:ext>
            </a:extLst>
          </p:cNvPr>
          <p:cNvSpPr/>
          <p:nvPr/>
        </p:nvSpPr>
        <p:spPr>
          <a:xfrm>
            <a:off x="7564361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CB53D20D-41DE-4999-9BB2-911B18482ADA}"/>
              </a:ext>
            </a:extLst>
          </p:cNvPr>
          <p:cNvSpPr/>
          <p:nvPr/>
        </p:nvSpPr>
        <p:spPr>
          <a:xfrm>
            <a:off x="8166704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B97A1C7-9893-4D20-9F70-61B5BD848AC1}"/>
              </a:ext>
            </a:extLst>
          </p:cNvPr>
          <p:cNvSpPr/>
          <p:nvPr/>
        </p:nvSpPr>
        <p:spPr>
          <a:xfrm>
            <a:off x="2745618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8239115-1A86-400B-BC32-AF8163EB04E2}"/>
              </a:ext>
            </a:extLst>
          </p:cNvPr>
          <p:cNvSpPr/>
          <p:nvPr/>
        </p:nvSpPr>
        <p:spPr>
          <a:xfrm>
            <a:off x="3347961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0795AD7-8BAF-4136-A1CD-A6FEF98DE862}"/>
              </a:ext>
            </a:extLst>
          </p:cNvPr>
          <p:cNvSpPr/>
          <p:nvPr/>
        </p:nvSpPr>
        <p:spPr>
          <a:xfrm>
            <a:off x="3950304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30F3D75-22C4-44D7-BE79-DE9AAB3B7EAC}"/>
              </a:ext>
            </a:extLst>
          </p:cNvPr>
          <p:cNvSpPr/>
          <p:nvPr/>
        </p:nvSpPr>
        <p:spPr>
          <a:xfrm>
            <a:off x="4552647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F0982436-00DE-42FF-8F71-AC8A82C9C73D}"/>
              </a:ext>
            </a:extLst>
          </p:cNvPr>
          <p:cNvSpPr/>
          <p:nvPr/>
        </p:nvSpPr>
        <p:spPr>
          <a:xfrm>
            <a:off x="5154990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A6D6C5D-F4E4-4840-A5F7-93354D460473}"/>
              </a:ext>
            </a:extLst>
          </p:cNvPr>
          <p:cNvSpPr/>
          <p:nvPr/>
        </p:nvSpPr>
        <p:spPr>
          <a:xfrm>
            <a:off x="5757333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AAFB3F5-D0D1-4A38-92E5-849E474C238F}"/>
              </a:ext>
            </a:extLst>
          </p:cNvPr>
          <p:cNvSpPr/>
          <p:nvPr/>
        </p:nvSpPr>
        <p:spPr>
          <a:xfrm>
            <a:off x="6359675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D635B5C-4CD6-4300-AADC-2CC7E0B4F8FE}"/>
              </a:ext>
            </a:extLst>
          </p:cNvPr>
          <p:cNvSpPr/>
          <p:nvPr/>
        </p:nvSpPr>
        <p:spPr>
          <a:xfrm>
            <a:off x="6962018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BBCCEAAE-C0F3-4427-82ED-95F80CFDD8B4}"/>
              </a:ext>
            </a:extLst>
          </p:cNvPr>
          <p:cNvSpPr/>
          <p:nvPr/>
        </p:nvSpPr>
        <p:spPr>
          <a:xfrm>
            <a:off x="7564361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317C864-81CF-4096-8F1A-8D79311D71FD}"/>
              </a:ext>
            </a:extLst>
          </p:cNvPr>
          <p:cNvSpPr/>
          <p:nvPr/>
        </p:nvSpPr>
        <p:spPr>
          <a:xfrm>
            <a:off x="8166704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A0682F0-E092-4BF2-BAD0-146DAB846448}"/>
              </a:ext>
            </a:extLst>
          </p:cNvPr>
          <p:cNvSpPr/>
          <p:nvPr/>
        </p:nvSpPr>
        <p:spPr>
          <a:xfrm>
            <a:off x="2745618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B8DE1D1-8591-481B-B571-DFD3F49E21E3}"/>
              </a:ext>
            </a:extLst>
          </p:cNvPr>
          <p:cNvSpPr/>
          <p:nvPr/>
        </p:nvSpPr>
        <p:spPr>
          <a:xfrm>
            <a:off x="3347961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40D90579-8D33-4C96-988E-922DC0A2FFF3}"/>
              </a:ext>
            </a:extLst>
          </p:cNvPr>
          <p:cNvSpPr/>
          <p:nvPr/>
        </p:nvSpPr>
        <p:spPr>
          <a:xfrm>
            <a:off x="3950304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50A2DFE-4252-4CB8-AADB-707C08DF2DC7}"/>
              </a:ext>
            </a:extLst>
          </p:cNvPr>
          <p:cNvSpPr/>
          <p:nvPr/>
        </p:nvSpPr>
        <p:spPr>
          <a:xfrm>
            <a:off x="4552647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172186F-5948-4BB7-AD16-88F0429B887A}"/>
              </a:ext>
            </a:extLst>
          </p:cNvPr>
          <p:cNvSpPr/>
          <p:nvPr/>
        </p:nvSpPr>
        <p:spPr>
          <a:xfrm>
            <a:off x="5154990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450E8E80-AC0E-4028-8B8A-86E73796C82C}"/>
              </a:ext>
            </a:extLst>
          </p:cNvPr>
          <p:cNvSpPr/>
          <p:nvPr/>
        </p:nvSpPr>
        <p:spPr>
          <a:xfrm>
            <a:off x="5757333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873B42E-0C6D-40B6-9FDD-020FC8208404}"/>
              </a:ext>
            </a:extLst>
          </p:cNvPr>
          <p:cNvSpPr/>
          <p:nvPr/>
        </p:nvSpPr>
        <p:spPr>
          <a:xfrm>
            <a:off x="6359675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F97920A-8A7E-44BA-9ED9-FB193F31BCF7}"/>
              </a:ext>
            </a:extLst>
          </p:cNvPr>
          <p:cNvSpPr/>
          <p:nvPr/>
        </p:nvSpPr>
        <p:spPr>
          <a:xfrm>
            <a:off x="6962018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1DE38E4A-14FE-415F-9C7F-C8BBE482585C}"/>
              </a:ext>
            </a:extLst>
          </p:cNvPr>
          <p:cNvSpPr/>
          <p:nvPr/>
        </p:nvSpPr>
        <p:spPr>
          <a:xfrm>
            <a:off x="7564361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A2EE479-C51F-461C-B3A5-05ADC42A0B13}"/>
              </a:ext>
            </a:extLst>
          </p:cNvPr>
          <p:cNvSpPr/>
          <p:nvPr/>
        </p:nvSpPr>
        <p:spPr>
          <a:xfrm>
            <a:off x="8166704" y="160595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E137E507-8FF6-43E0-B906-046A6C31B09F}"/>
              </a:ext>
            </a:extLst>
          </p:cNvPr>
          <p:cNvSpPr/>
          <p:nvPr/>
        </p:nvSpPr>
        <p:spPr>
          <a:xfrm>
            <a:off x="2745618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BF1A38F8-DFAA-49BC-B7E5-4875757382E8}"/>
              </a:ext>
            </a:extLst>
          </p:cNvPr>
          <p:cNvSpPr/>
          <p:nvPr/>
        </p:nvSpPr>
        <p:spPr>
          <a:xfrm>
            <a:off x="3347961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2CAC45BB-CC4D-4E1E-B572-12105289F1EF}"/>
              </a:ext>
            </a:extLst>
          </p:cNvPr>
          <p:cNvSpPr/>
          <p:nvPr/>
        </p:nvSpPr>
        <p:spPr>
          <a:xfrm>
            <a:off x="3950304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EBE46AE0-4004-413C-8E5A-290D53A57490}"/>
              </a:ext>
            </a:extLst>
          </p:cNvPr>
          <p:cNvSpPr/>
          <p:nvPr/>
        </p:nvSpPr>
        <p:spPr>
          <a:xfrm>
            <a:off x="4552647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B5ADBE12-6427-4D74-9C75-4EB414CA08BC}"/>
              </a:ext>
            </a:extLst>
          </p:cNvPr>
          <p:cNvSpPr/>
          <p:nvPr/>
        </p:nvSpPr>
        <p:spPr>
          <a:xfrm>
            <a:off x="5154990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1306CC8-9245-4698-8A79-E4010F566660}"/>
              </a:ext>
            </a:extLst>
          </p:cNvPr>
          <p:cNvSpPr/>
          <p:nvPr/>
        </p:nvSpPr>
        <p:spPr>
          <a:xfrm>
            <a:off x="5757333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7E73A5E-5CAA-49DF-92B2-0D081C1E5195}"/>
              </a:ext>
            </a:extLst>
          </p:cNvPr>
          <p:cNvSpPr/>
          <p:nvPr/>
        </p:nvSpPr>
        <p:spPr>
          <a:xfrm>
            <a:off x="6359675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04ED97B9-E3B6-4D1D-808D-420BB067F405}"/>
              </a:ext>
            </a:extLst>
          </p:cNvPr>
          <p:cNvSpPr/>
          <p:nvPr/>
        </p:nvSpPr>
        <p:spPr>
          <a:xfrm>
            <a:off x="6962018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9D866E9-A009-4062-84C2-E276DA93271C}"/>
              </a:ext>
            </a:extLst>
          </p:cNvPr>
          <p:cNvSpPr/>
          <p:nvPr/>
        </p:nvSpPr>
        <p:spPr>
          <a:xfrm>
            <a:off x="7564361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7CD4D434-D085-4B49-904C-5EAD173A19CC}"/>
              </a:ext>
            </a:extLst>
          </p:cNvPr>
          <p:cNvSpPr/>
          <p:nvPr/>
        </p:nvSpPr>
        <p:spPr>
          <a:xfrm>
            <a:off x="8166704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C3AA1370-8CD2-4F3D-8FEA-522C061F5002}"/>
              </a:ext>
            </a:extLst>
          </p:cNvPr>
          <p:cNvSpPr/>
          <p:nvPr/>
        </p:nvSpPr>
        <p:spPr>
          <a:xfrm>
            <a:off x="2745618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A8C2E033-A3A3-4FDF-B168-9B3DB0E6D59D}"/>
              </a:ext>
            </a:extLst>
          </p:cNvPr>
          <p:cNvSpPr/>
          <p:nvPr/>
        </p:nvSpPr>
        <p:spPr>
          <a:xfrm>
            <a:off x="3347961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5485303-A432-4207-9BC4-215522A28753}"/>
              </a:ext>
            </a:extLst>
          </p:cNvPr>
          <p:cNvSpPr/>
          <p:nvPr/>
        </p:nvSpPr>
        <p:spPr>
          <a:xfrm>
            <a:off x="3950304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CA4DC3D-13EB-4DC3-9ECF-5C439F8F0229}"/>
              </a:ext>
            </a:extLst>
          </p:cNvPr>
          <p:cNvSpPr/>
          <p:nvPr/>
        </p:nvSpPr>
        <p:spPr>
          <a:xfrm>
            <a:off x="4552647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01735924-B280-43D7-9CD5-1FEC879DA3C0}"/>
              </a:ext>
            </a:extLst>
          </p:cNvPr>
          <p:cNvSpPr/>
          <p:nvPr/>
        </p:nvSpPr>
        <p:spPr>
          <a:xfrm>
            <a:off x="5154990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1597B2A-D79C-4604-B03E-E0EED602EBF1}"/>
              </a:ext>
            </a:extLst>
          </p:cNvPr>
          <p:cNvSpPr/>
          <p:nvPr/>
        </p:nvSpPr>
        <p:spPr>
          <a:xfrm>
            <a:off x="5757333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78090929-A419-4913-966E-FA133294A3A7}"/>
              </a:ext>
            </a:extLst>
          </p:cNvPr>
          <p:cNvSpPr/>
          <p:nvPr/>
        </p:nvSpPr>
        <p:spPr>
          <a:xfrm>
            <a:off x="6359675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AB87EE5-D262-44BC-9AF4-00411BAFA37B}"/>
              </a:ext>
            </a:extLst>
          </p:cNvPr>
          <p:cNvSpPr/>
          <p:nvPr/>
        </p:nvSpPr>
        <p:spPr>
          <a:xfrm>
            <a:off x="6962018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D612E412-DEE0-4E83-839B-D6D26D9D9973}"/>
              </a:ext>
            </a:extLst>
          </p:cNvPr>
          <p:cNvSpPr/>
          <p:nvPr/>
        </p:nvSpPr>
        <p:spPr>
          <a:xfrm>
            <a:off x="7564361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9EE91743-19B7-4B71-96D8-5747DCA1A744}"/>
              </a:ext>
            </a:extLst>
          </p:cNvPr>
          <p:cNvSpPr/>
          <p:nvPr/>
        </p:nvSpPr>
        <p:spPr>
          <a:xfrm>
            <a:off x="8166704" y="4117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xmlns="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63909" y="5214328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xmlns="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427701" y="4698734"/>
            <a:ext cx="423936" cy="423936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3DCC260-4A7E-4470-8237-3311A3E6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27970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xmlns="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xmlns="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290252" y="5926139"/>
            <a:ext cx="423936" cy="423936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xmlns="" id="{3377CC41-06A2-4C5D-88C9-3B87964A6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17459732">
            <a:off x="4481365" y="4758423"/>
            <a:ext cx="704559" cy="20939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D7ACD978-C602-43F8-98F2-AD68DE58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624">
            <a:off x="6436359" y="4007804"/>
            <a:ext cx="451143" cy="26263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8B65DB7-3E45-4FB3-8D39-E5B0A63A360F}"/>
              </a:ext>
            </a:extLst>
          </p:cNvPr>
          <p:cNvGrpSpPr/>
          <p:nvPr/>
        </p:nvGrpSpPr>
        <p:grpSpPr>
          <a:xfrm>
            <a:off x="3977454" y="5248195"/>
            <a:ext cx="672661" cy="608878"/>
            <a:chOff x="6328207" y="2846048"/>
            <a:chExt cx="672661" cy="60887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xmlns="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xmlns="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xmlns="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xmlns="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6E6D1F76-0147-4B63-ABFD-95A5A23AC911}"/>
              </a:ext>
            </a:extLst>
          </p:cNvPr>
          <p:cNvGrpSpPr/>
          <p:nvPr/>
        </p:nvGrpSpPr>
        <p:grpSpPr>
          <a:xfrm>
            <a:off x="5785675" y="1554417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xmlns="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xmlns="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xmlns="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xmlns="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xmlns="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xmlns="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xmlns="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xmlns="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xmlns="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xmlns="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0999901">
            <a:off x="5570765" y="561206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F8D23C58-871D-4D02-A4A4-C27255E5FFA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92785" y="-2006034"/>
            <a:ext cx="6577780" cy="628413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xmlns="" id="{BEF35D67-3812-4957-96A8-08B5A8127E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10313" y="5461661"/>
            <a:ext cx="1020055" cy="8865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2F9DA00F-5846-47CD-97B7-ADE48E7E72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44176" y="5996018"/>
            <a:ext cx="1020055" cy="88652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FEAAABC6-DA85-4E0D-B2C8-88B2564DA4F2}"/>
              </a:ext>
            </a:extLst>
          </p:cNvPr>
          <p:cNvGrpSpPr/>
          <p:nvPr/>
        </p:nvGrpSpPr>
        <p:grpSpPr>
          <a:xfrm>
            <a:off x="-564411" y="4492497"/>
            <a:ext cx="672661" cy="608878"/>
            <a:chOff x="6328207" y="2846048"/>
            <a:chExt cx="672661" cy="608878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xmlns="" id="{0585B4BF-600B-4A56-82FD-0ACAD635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xmlns="" id="{963150AF-2F2E-4589-A0D0-94467953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xmlns="" id="{0A09B1A0-B47B-4D6B-8816-BFB7B66D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xmlns="" id="{8530CC23-9100-47B1-BD45-461934CD885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37950" y="1871947"/>
            <a:ext cx="3715866" cy="32294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xmlns="" id="{7D5EDB62-D688-456C-B9CD-B7ACEBA490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3796" y="5572543"/>
            <a:ext cx="1020055" cy="88652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B579EF4F-B850-425D-8F77-A2AE523DA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0742"/>
              </p:ext>
            </p:extLst>
          </p:nvPr>
        </p:nvGraphicFramePr>
        <p:xfrm>
          <a:off x="3857628" y="1648189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77">
                  <a:extLst>
                    <a:ext uri="{9D8B030D-6E8A-4147-A177-3AD203B41FA5}">
                      <a16:colId xmlns:a16="http://schemas.microsoft.com/office/drawing/2014/main" xmlns="" val="3493693769"/>
                    </a:ext>
                  </a:extLst>
                </a:gridCol>
                <a:gridCol w="1617723">
                  <a:extLst>
                    <a:ext uri="{9D8B030D-6E8A-4147-A177-3AD203B41FA5}">
                      <a16:colId xmlns:a16="http://schemas.microsoft.com/office/drawing/2014/main" xmlns="" val="465752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7510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904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Poops =&gt; </a:t>
                      </a:r>
                      <a:r>
                        <a:rPr lang="en-US" dirty="0" err="1"/>
                        <a:t>khabootar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Poops =&gt;</a:t>
                      </a:r>
                      <a:r>
                        <a:rPr lang="en-US" dirty="0" err="1"/>
                        <a:t>khabootar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356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1956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E4F1D6-5ECE-4197-8B64-3A05F07CA545}"/>
              </a:ext>
            </a:extLst>
          </p:cNvPr>
          <p:cNvSpPr txBox="1"/>
          <p:nvPr/>
        </p:nvSpPr>
        <p:spPr>
          <a:xfrm>
            <a:off x="-1384621" y="2788318"/>
            <a:ext cx="2465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can’t the user go forwards for the nearest restroom?</a:t>
            </a:r>
          </a:p>
          <a:p>
            <a:r>
              <a:rPr lang="en-US" dirty="0"/>
              <a:t>Because they’re a freshie and they dk the campus</a:t>
            </a:r>
          </a:p>
        </p:txBody>
      </p:sp>
      <p:pic>
        <p:nvPicPr>
          <p:cNvPr id="108" name="Graphic 107" descr="Music notation">
            <a:extLst>
              <a:ext uri="{FF2B5EF4-FFF2-40B4-BE49-F238E27FC236}">
                <a16:creationId xmlns:a16="http://schemas.microsoft.com/office/drawing/2014/main" xmlns="" id="{C2277520-B829-4F9B-A3E1-607177765CF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-1624979" y="4903578"/>
            <a:ext cx="914400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FB3BA50B-B051-498C-B906-7BE2D10C1A5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-610514" y="451748"/>
            <a:ext cx="1436992" cy="173416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xmlns="" id="{06931411-162C-4DA8-9A8A-E1EE2D0D9D5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 rot="910922">
            <a:off x="9133069" y="3224645"/>
            <a:ext cx="677717" cy="81786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xmlns="" id="{05035D21-8446-4616-9A56-603A00EBA1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80516" y="704555"/>
            <a:ext cx="3715866" cy="32294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F06F60B5-D22B-4F74-BC1B-90B1B80C422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2166767" y="5717450"/>
            <a:ext cx="677717" cy="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523</Words>
  <Application>Microsoft Office PowerPoint</Application>
  <PresentationFormat>On-screen Show (4:3)</PresentationFormat>
  <Paragraphs>106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Avenir Next LT Pro</vt:lpstr>
      <vt:lpstr>AvenirNext LT Pro Medium</vt:lpstr>
      <vt:lpstr>Sabon Next LT</vt:lpstr>
      <vt:lpstr>Arial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Times New Roman</vt:lpstr>
      <vt:lpstr>Wingdings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Zain Ahmed Usmani</cp:lastModifiedBy>
  <cp:revision>31</cp:revision>
  <dcterms:created xsi:type="dcterms:W3CDTF">2021-04-14T11:26:27Z</dcterms:created>
  <dcterms:modified xsi:type="dcterms:W3CDTF">2021-05-08T15:20:41Z</dcterms:modified>
</cp:coreProperties>
</file>